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E65A9-4B3F-4831-9F0B-7A6CFFFAF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B5D3A64-E46D-4F5E-8F0B-3C324F4FA0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0A23C2-57F8-4977-8C00-92CACC93B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881D-F9C8-4EA0-9890-64DEC871DF02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26D483-3B6D-4E2D-BF04-D6760EE31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FF4D98-07F1-47DC-BD19-16D421899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E2EE-1129-4111-8AAF-32E3D0318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42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E9CBB3-0D2D-45CC-BE63-35031C39F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BBD9421-E48B-4207-94F8-EA527936E5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B2DCA6-5CB1-4D98-9D0B-62FA252D1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881D-F9C8-4EA0-9890-64DEC871DF02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602B84-16C1-4B2B-AC51-DA0E7A6BD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E2A58D-547F-4DED-A862-DAAD770D0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E2EE-1129-4111-8AAF-32E3D0318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917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6183047-012B-4909-9C7F-8F1FAC4AC7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769B6AA-0779-4855-88C7-7AFE558F7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905D4B-EB3A-4444-BD29-067AEC033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881D-F9C8-4EA0-9890-64DEC871DF02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FE98E-B06B-48DC-B1B2-C122A7FEF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D2B372-8C34-4404-8F36-069F308D6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E2EE-1129-4111-8AAF-32E3D0318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0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6E6C28-4DDA-4DD7-9F3C-CA80D823D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5EA9FD-1633-4BE8-95C5-52A0B8CD7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1DDF9B-9CB2-4116-99E1-D86B98172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881D-F9C8-4EA0-9890-64DEC871DF02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E4EBD9-D345-4F94-AC4E-817FC9130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21EECE-2721-43FF-B243-DA9E0B76E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E2EE-1129-4111-8AAF-32E3D0318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456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8D3FEE-CA27-4B7F-AC52-8A8FD88FF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2E53F36-8F79-4586-AEE1-2C0E51453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AF618B-4E31-4AB0-B98B-B7A10857A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881D-F9C8-4EA0-9890-64DEC871DF02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E6239D-BDC4-40A3-95A5-EF6ECAD09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471413-B5BC-4570-908E-A14FDF5EF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E2EE-1129-4111-8AAF-32E3D0318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77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5C3252-82B4-4A1F-B79D-F901D02DC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76152F-E195-45E8-9429-4FE582C46A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D2F80D2-B722-4C23-B7E5-0F6B1BABF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8E124C-10D7-436B-957A-F137DD560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881D-F9C8-4EA0-9890-64DEC871DF02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290FA0-23E3-4A1C-9046-BA6F66D08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46FEBA-F7B3-486D-866F-9C120841F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E2EE-1129-4111-8AAF-32E3D0318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429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6E843-2846-42C1-B774-1CCDAB220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9E1A40A-A050-4E14-90FA-7D9F25474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0F39E08-5E98-4EAA-BB18-B649A5B88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023CCD5-18F2-4630-8799-A1A72E8B2E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9C8CB20-5046-45D3-B7B9-82F8CCBA86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6288608-5BA3-4741-BFC3-78BB46A03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881D-F9C8-4EA0-9890-64DEC871DF02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8FAFD0B-4C70-4D1B-8166-99B25022F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0D5FC16-FA73-48DF-85DD-AF64E8FAB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E2EE-1129-4111-8AAF-32E3D0318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269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E611F4-95C9-488E-83BC-7F0A105C5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E55FA1E-80AC-4E3C-A3BB-3433C54A5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881D-F9C8-4EA0-9890-64DEC871DF02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C4721CC-554E-4190-855E-0974C5FC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F70937-337C-42BE-B50A-B2CA2B2A9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E2EE-1129-4111-8AAF-32E3D0318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595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F8D506E-8F15-4B9A-B968-A489A3275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881D-F9C8-4EA0-9890-64DEC871DF02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10F5643-2839-4B80-A6C9-62BF0A7AF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C015298-8B9E-47C7-9E2A-0B6B06EA1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E2EE-1129-4111-8AAF-32E3D0318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443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8D4BA-F654-49BA-8C80-478503326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2E0F08-64C5-4752-B602-BAB3AC829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9272FF2-F53E-42F8-A889-C639328739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2D17135-1E21-4392-8538-2D9795ACC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881D-F9C8-4EA0-9890-64DEC871DF02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910859-421D-455A-B231-F9EDF41D9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67080E-2E0B-410C-A2DC-48F971D1F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E2EE-1129-4111-8AAF-32E3D0318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819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D6709-3CAF-4BC1-9D07-FB96AF6C7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3950E9-2F92-446B-9838-D5F068F964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04EDC33-5A06-4E75-82B8-F89D809FDD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B74BCC7-02B1-4FBC-987F-E3E432C30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881D-F9C8-4EA0-9890-64DEC871DF02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A975A8-9938-4A99-846A-3C2AEE7C3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69F80D-7C70-4774-8F8E-34955DC1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E2EE-1129-4111-8AAF-32E3D0318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88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8FAC05F-1577-4D9D-A2BB-2C9494A23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DAD6680-7667-43E2-9C0D-BDA29C1E8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E5115C-B1CB-4C73-994B-B1EAD0DDD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F881D-F9C8-4EA0-9890-64DEC871DF02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C2B0B9-A270-45B2-B3F9-DEFA63264E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7F4F69-726B-48EE-99EC-D8A58B1E3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8E2EE-1129-4111-8AAF-32E3D0318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341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DA727935-B581-49FC-A2BC-2DC454153E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38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06D765E4-E644-4CF4-A173-FCDC87614F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2099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Širokoúhlá obrazovka</PresentationFormat>
  <Paragraphs>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Bradová Simona</dc:creator>
  <cp:lastModifiedBy>Bradová Simona</cp:lastModifiedBy>
  <cp:revision>14</cp:revision>
  <dcterms:created xsi:type="dcterms:W3CDTF">2021-09-22T05:28:50Z</dcterms:created>
  <dcterms:modified xsi:type="dcterms:W3CDTF">2024-03-13T08:54:43Z</dcterms:modified>
</cp:coreProperties>
</file>